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387B4-C8CA-47FD-ADF6-32128AD9C6CE}" type="datetimeFigureOut">
              <a:rPr lang="en-US" smtClean="0"/>
              <a:pPr/>
              <a:t>10/7/2008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5A8E4-C72D-4745-BEE4-55E10512D5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s.cbc.ca/war_conflict/first_world_war/topics/971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halifaxexplosion.org/intr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v.ns.ca/nsarm/virtual/explosion/film.asp?Search=&amp;SearchList1=all" TargetMode="External"/><Relationship Id="rId2" Type="http://schemas.openxmlformats.org/officeDocument/2006/relationships/hyperlink" Target="http://www.histori.ca/minutes/minute.do?id=1020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rchives.cbc.ca/war_conflict/first_world_war/topics/971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Horror at Halifax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http://archives.cbc.ca/war_conflict/first_world_war/topics/971/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000000583_a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457200"/>
            <a:ext cx="6828333" cy="2965076"/>
          </a:xfrm>
        </p:spPr>
      </p:pic>
      <p:pic>
        <p:nvPicPr>
          <p:cNvPr id="6" name="Picture 5" descr="06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962400"/>
            <a:ext cx="80772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you deal with destruction like this?</a:t>
            </a:r>
            <a:endParaRPr lang="en-US" dirty="0"/>
          </a:p>
        </p:txBody>
      </p:sp>
      <p:pic>
        <p:nvPicPr>
          <p:cNvPr id="4" name="Content Placeholder 3" descr="10_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971800"/>
            <a:ext cx="8661400" cy="28149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2_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2400" y="3601720"/>
            <a:ext cx="4953000" cy="3103880"/>
          </a:xfrm>
        </p:spPr>
      </p:pic>
      <p:pic>
        <p:nvPicPr>
          <p:cNvPr id="5" name="Picture 4" descr="05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"/>
            <a:ext cx="5203937" cy="3236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Most of these photographs came from this site: </a:t>
            </a:r>
            <a:r>
              <a:rPr lang="en-US" sz="2000" dirty="0" smtClean="0">
                <a:hlinkClick r:id="rId2"/>
              </a:rPr>
              <a:t>http://www.halifaxexplosion.org/intro.html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4" name="Content Placeholder 3" descr="features_net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219200"/>
            <a:ext cx="7162800" cy="2775585"/>
          </a:xfrm>
        </p:spPr>
      </p:pic>
      <p:pic>
        <p:nvPicPr>
          <p:cNvPr id="5" name="Picture 4" descr="expl191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4267200"/>
            <a:ext cx="7162800" cy="2163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fac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28600"/>
            <a:ext cx="6476708" cy="3529806"/>
          </a:xfrm>
        </p:spPr>
      </p:pic>
      <p:pic>
        <p:nvPicPr>
          <p:cNvPr id="5" name="Picture 4" descr="destructio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701796"/>
            <a:ext cx="4972050" cy="2994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expls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"/>
            <a:ext cx="6357216" cy="3496469"/>
          </a:xfrm>
        </p:spPr>
      </p:pic>
      <p:pic>
        <p:nvPicPr>
          <p:cNvPr id="7" name="Picture 6" descr="halifax_explosio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3733800"/>
            <a:ext cx="4703171" cy="2954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95400"/>
            <a:ext cx="5516409" cy="3810000"/>
          </a:xfrm>
        </p:spPr>
      </p:pic>
      <p:pic>
        <p:nvPicPr>
          <p:cNvPr id="5" name="Picture 4" descr="shipsanch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561" y="1295400"/>
            <a:ext cx="3371439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Pier six before and after the explosion.</a:t>
            </a:r>
            <a:endParaRPr lang="en-US" dirty="0"/>
          </a:p>
        </p:txBody>
      </p:sp>
      <p:pic>
        <p:nvPicPr>
          <p:cNvPr id="4" name="Content Placeholder 3" descr="Pier6 befo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143000"/>
            <a:ext cx="5248088" cy="2676525"/>
          </a:xfrm>
        </p:spPr>
      </p:pic>
      <p:pic>
        <p:nvPicPr>
          <p:cNvPr id="5" name="Picture 4" descr="pier 6 af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036060"/>
            <a:ext cx="5143500" cy="2657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plume of smoke was up to two            				miles high in the sky.</a:t>
            </a:r>
            <a:endParaRPr lang="en-US" dirty="0"/>
          </a:p>
        </p:txBody>
      </p:sp>
      <p:pic>
        <p:nvPicPr>
          <p:cNvPr id="4" name="Content Placeholder 3" descr="smokeclou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452" y="1066800"/>
            <a:ext cx="3817360" cy="54845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this video clip!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http://www.histori.ca/minutes/minute.do?id=10203</a:t>
            </a:r>
            <a:endParaRPr lang="en-US" dirty="0" smtClean="0"/>
          </a:p>
          <a:p>
            <a:r>
              <a:rPr lang="en-US" dirty="0" smtClean="0"/>
              <a:t>Or look at these real-time videos:</a:t>
            </a:r>
          </a:p>
          <a:p>
            <a:r>
              <a:rPr lang="en-US" dirty="0" smtClean="0">
                <a:hlinkClick r:id="rId3"/>
              </a:rPr>
              <a:t>http://www.gov.ns.ca/nsarm/virtual/explosion/film.asp?Search=&amp;SearchList1=all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http://archives.cbc.ca/war_conflict/first_world_war/topics/971/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0000004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2400"/>
            <a:ext cx="8199784" cy="6533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70</Words>
  <Application>Microsoft Office PowerPoint</Application>
  <PresentationFormat>On-screen Show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Horror at Halifax</vt:lpstr>
      <vt:lpstr>Most of these photographs came from this site: http://www.halifaxexplosion.org/intro.html </vt:lpstr>
      <vt:lpstr>Slide 3</vt:lpstr>
      <vt:lpstr>Slide 4</vt:lpstr>
      <vt:lpstr>Slide 5</vt:lpstr>
      <vt:lpstr>Pier six before and after the explosion.</vt:lpstr>
      <vt:lpstr>The plume of smoke was up to two                miles high in the sky.</vt:lpstr>
      <vt:lpstr>Check out this video clip!</vt:lpstr>
      <vt:lpstr>Slide 9</vt:lpstr>
      <vt:lpstr>Slide 10</vt:lpstr>
      <vt:lpstr>How do you deal with destruction like this?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Horror at Halifax</dc:title>
  <dc:creator> </dc:creator>
  <cp:lastModifiedBy> </cp:lastModifiedBy>
  <cp:revision>8</cp:revision>
  <dcterms:created xsi:type="dcterms:W3CDTF">2008-10-07T19:17:15Z</dcterms:created>
  <dcterms:modified xsi:type="dcterms:W3CDTF">2008-10-07T19:52:17Z</dcterms:modified>
</cp:coreProperties>
</file>